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7B2DF2-4ADA-4ABA-83E4-A31AEBF89BC8}" v="1" dt="2025-09-02T10:34:48.6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1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11" Type="http://schemas.openxmlformats.org/officeDocument/2006/relationships/customXml" Target="../customXml/item3.xml"/><Relationship Id="rId5" Type="http://schemas.openxmlformats.org/officeDocument/2006/relationships/theme" Target="theme/theme1.xml"/><Relationship Id="rId10" Type="http://schemas.openxmlformats.org/officeDocument/2006/relationships/customXml" Target="../customXml/item2.xml"/><Relationship Id="rId4" Type="http://schemas.openxmlformats.org/officeDocument/2006/relationships/viewProps" Target="viewProps.xml"/><Relationship Id="rId9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wamura Sonomi" userId="43947c9e-9a81-4d0e-a320-a84aea820791" providerId="ADAL" clId="{E37B2DF2-4ADA-4ABA-83E4-A31AEBF89BC8}"/>
    <pc:docChg chg="custSel addSld delSld modSld">
      <pc:chgData name="Iwamura Sonomi" userId="43947c9e-9a81-4d0e-a320-a84aea820791" providerId="ADAL" clId="{E37B2DF2-4ADA-4ABA-83E4-A31AEBF89BC8}" dt="2025-09-02T10:35:24.658" v="37" actId="47"/>
      <pc:docMkLst>
        <pc:docMk/>
      </pc:docMkLst>
      <pc:sldChg chg="delSp new del mod">
        <pc:chgData name="Iwamura Sonomi" userId="43947c9e-9a81-4d0e-a320-a84aea820791" providerId="ADAL" clId="{E37B2DF2-4ADA-4ABA-83E4-A31AEBF89BC8}" dt="2025-09-02T10:35:24.658" v="37" actId="47"/>
        <pc:sldMkLst>
          <pc:docMk/>
          <pc:sldMk cId="2551125610" sldId="256"/>
        </pc:sldMkLst>
        <pc:spChg chg="del">
          <ac:chgData name="Iwamura Sonomi" userId="43947c9e-9a81-4d0e-a320-a84aea820791" providerId="ADAL" clId="{E37B2DF2-4ADA-4ABA-83E4-A31AEBF89BC8}" dt="2025-09-02T10:34:29.640" v="1" actId="478"/>
          <ac:spMkLst>
            <pc:docMk/>
            <pc:sldMk cId="2551125610" sldId="256"/>
            <ac:spMk id="2" creationId="{D63E4880-F3F8-3FF3-AF68-ECB0862A0AEA}"/>
          </ac:spMkLst>
        </pc:spChg>
        <pc:spChg chg="del">
          <ac:chgData name="Iwamura Sonomi" userId="43947c9e-9a81-4d0e-a320-a84aea820791" providerId="ADAL" clId="{E37B2DF2-4ADA-4ABA-83E4-A31AEBF89BC8}" dt="2025-09-02T10:34:30.773" v="2" actId="478"/>
          <ac:spMkLst>
            <pc:docMk/>
            <pc:sldMk cId="2551125610" sldId="256"/>
            <ac:spMk id="3" creationId="{124E9B5D-03D4-42E2-B948-BBE579E060CE}"/>
          </ac:spMkLst>
        </pc:spChg>
      </pc:sldChg>
      <pc:sldChg chg="modSp add mod">
        <pc:chgData name="Iwamura Sonomi" userId="43947c9e-9a81-4d0e-a320-a84aea820791" providerId="ADAL" clId="{E37B2DF2-4ADA-4ABA-83E4-A31AEBF89BC8}" dt="2025-09-02T10:35:14.868" v="36" actId="20577"/>
        <pc:sldMkLst>
          <pc:docMk/>
          <pc:sldMk cId="2201494956" sldId="260"/>
        </pc:sldMkLst>
        <pc:spChg chg="mod">
          <ac:chgData name="Iwamura Sonomi" userId="43947c9e-9a81-4d0e-a320-a84aea820791" providerId="ADAL" clId="{E37B2DF2-4ADA-4ABA-83E4-A31AEBF89BC8}" dt="2025-09-02T10:35:14.868" v="36" actId="20577"/>
          <ac:spMkLst>
            <pc:docMk/>
            <pc:sldMk cId="2201494956" sldId="260"/>
            <ac:spMk id="3" creationId="{AAF5EFA1-ABE2-202E-7C9B-807354F9C29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492394-C99E-6E6F-E28E-C74D5D453B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AE6FC2B-CA9B-82A4-4EF9-2E0D0D7C0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0596E6-0439-D2EC-21D2-3187DDA45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99D9-DC65-430B-997A-843CE93FD8BD}" type="datetimeFigureOut">
              <a:rPr kumimoji="1" lang="ja-JP" altLang="en-US" smtClean="0"/>
              <a:t>2025/9/2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F91847-8434-58FB-EF33-B8638F378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C17AD5-59F9-8470-FA1E-71512BFD2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5465-3F35-43DC-BF4E-3535380CF2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9465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4B4DEF-3ACF-BC96-AA22-5DE378F66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DA26C2B-198A-CEB9-B630-01C0DE1B8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3496CF-B2E4-DB1D-8DC9-A6E97E22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99D9-DC65-430B-997A-843CE93FD8BD}" type="datetimeFigureOut">
              <a:rPr kumimoji="1" lang="ja-JP" altLang="en-US" smtClean="0"/>
              <a:t>2025/9/2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C00DFC9-0B7D-C6BA-A0B6-D5A94EF64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D4F25F9-5ED7-AA76-6C28-FE231E5F0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5465-3F35-43DC-BF4E-3535380CF2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7188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D9AA50F-3897-E5AB-CDFA-93C65516E9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9869EB8-69F6-5DDE-B657-F15E2A31DB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DA567C-ECE1-2D4D-493E-86329FE4A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99D9-DC65-430B-997A-843CE93FD8BD}" type="datetimeFigureOut">
              <a:rPr kumimoji="1" lang="ja-JP" altLang="en-US" smtClean="0"/>
              <a:t>2025/9/2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441B10-1157-A362-0DEE-F739CD30F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566F17E-335D-A20F-599B-0AC88DB43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5465-3F35-43DC-BF4E-3535380CF2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2913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233ACC-70D6-0A54-5782-EC7A6D4CC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34B58E0-9502-6DC6-E102-F6A44D455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F2C292-7D28-859C-0296-26905D21D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99D9-DC65-430B-997A-843CE93FD8BD}" type="datetimeFigureOut">
              <a:rPr kumimoji="1" lang="ja-JP" altLang="en-US" smtClean="0"/>
              <a:t>2025/9/2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A48F97-4A15-EAE0-91DD-098DF26E7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B133FE-92AB-5D7B-C952-A7000E685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5465-3F35-43DC-BF4E-3535380CF2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2552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8BCD1-EBD1-7F7C-8FD0-C97BEA7DD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F7B8EF2-6E04-A849-319E-B0A3904CB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F664D1E-D304-F116-00BB-40F9DC404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99D9-DC65-430B-997A-843CE93FD8BD}" type="datetimeFigureOut">
              <a:rPr kumimoji="1" lang="ja-JP" altLang="en-US" smtClean="0"/>
              <a:t>2025/9/2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C6CA83-097E-16D7-7F87-A2768E66B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3DD0A8-95FE-6D02-C3D9-47DF2C631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5465-3F35-43DC-BF4E-3535380CF2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2468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DDF56B-85E8-C1CA-C3C6-D9B66DB14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D51196-74B9-22CA-37F3-97A2986C1F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B113F07-685C-451D-9B0D-E1C2B81DC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72A17E7-0807-3BDA-AE39-8C12E5CEB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99D9-DC65-430B-997A-843CE93FD8BD}" type="datetimeFigureOut">
              <a:rPr kumimoji="1" lang="ja-JP" altLang="en-US" smtClean="0"/>
              <a:t>2025/9/2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940CE64-07EE-B63B-281D-033027925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C25F69E-31B5-8440-B258-7A8F21582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5465-3F35-43DC-BF4E-3535380CF2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1386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653C93-6C53-AD3A-DC0D-16116C2FA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7439ED1-70AF-5E6C-76FE-DA93C6219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2D2D71F-9ADD-511C-4E99-A2CE1A632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68AE880-D1AD-4867-3908-B83B540D33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71A4D0B-887D-F6F0-E806-EE272B3B5A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660AE92-F8AD-1AF3-515F-A63798200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99D9-DC65-430B-997A-843CE93FD8BD}" type="datetimeFigureOut">
              <a:rPr kumimoji="1" lang="ja-JP" altLang="en-US" smtClean="0"/>
              <a:t>2025/9/2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B3E8DE8-5BEC-976B-A133-458CEC694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762D78B-9E2B-334B-9CFF-0101BC630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5465-3F35-43DC-BF4E-3535380CF2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3299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46BBC6-B342-E405-220D-928B5C104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B273AFA-8567-1DA9-5687-FD9181AB8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99D9-DC65-430B-997A-843CE93FD8BD}" type="datetimeFigureOut">
              <a:rPr kumimoji="1" lang="ja-JP" altLang="en-US" smtClean="0"/>
              <a:t>2025/9/2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4A9261A-9AE1-2A15-75AF-EB4278E0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72B1146-1B86-D51F-F73C-5DE96B29B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5465-3F35-43DC-BF4E-3535380CF2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8441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4297C3F-3F08-685B-51F1-CA8AD26D2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99D9-DC65-430B-997A-843CE93FD8BD}" type="datetimeFigureOut">
              <a:rPr kumimoji="1" lang="ja-JP" altLang="en-US" smtClean="0"/>
              <a:t>2025/9/2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47AA7D7-2B04-A0CF-C8FB-10DF98A24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EC3509-0935-DCE9-9A26-C305F7E2C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5465-3F35-43DC-BF4E-3535380CF2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31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6672F7-B427-1CBF-711F-CF471A9AB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689A1E0-4566-3CCF-A3CF-1514F0D67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8AE777F-EB71-5D8C-E6EA-DB4433B31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0598C0E-17FB-6FF9-670A-72D66FE7F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99D9-DC65-430B-997A-843CE93FD8BD}" type="datetimeFigureOut">
              <a:rPr kumimoji="1" lang="ja-JP" altLang="en-US" smtClean="0"/>
              <a:t>2025/9/2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A83C22C-213D-8581-2A7D-FA5B648F0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A6E9157-75C4-2C4A-9C20-49F5CD7BE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5465-3F35-43DC-BF4E-3535380CF2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126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663865-7DF4-045C-A285-491A06B23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2D5A7DA-652D-E0F7-C9E3-799B06ACCB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2BF3E38-37C4-567F-49C1-30042A397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8A8FEB7-3D80-C26C-9624-C56B4E58B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99D9-DC65-430B-997A-843CE93FD8BD}" type="datetimeFigureOut">
              <a:rPr kumimoji="1" lang="ja-JP" altLang="en-US" smtClean="0"/>
              <a:t>2025/9/2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C2388E3-97BD-8C62-6E84-DF1EFCA4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D614AEB-2980-888F-0DDD-CE3544E39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5465-3F35-43DC-BF4E-3535380CF2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4206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B9168F5-71A2-6967-7A60-FDA9E0C18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9DED504-B05F-4076-1C76-CFBBC4E86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FA4C6E-3DF6-0F99-883D-04D0F69486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7799D9-DC65-430B-997A-843CE93FD8BD}" type="datetimeFigureOut">
              <a:rPr kumimoji="1" lang="ja-JP" altLang="en-US" smtClean="0"/>
              <a:t>2025/9/2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56F3870-AC31-3CB6-DD8D-2A2D0BEA7C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094F1E-C89F-DD2C-8B31-37CC8B442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BD5465-3F35-43DC-BF4E-3535380CF2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777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ダイアグラム, 設計図&#10;&#10;AI 生成コンテンツは誤りを含む可能性があります。">
            <a:extLst>
              <a:ext uri="{FF2B5EF4-FFF2-40B4-BE49-F238E27FC236}">
                <a16:creationId xmlns:a16="http://schemas.microsoft.com/office/drawing/2014/main" id="{2325EF02-E3CD-8CA9-447F-B385177B0B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283" t="1953" r="31993" b="53323"/>
          <a:stretch>
            <a:fillRect/>
          </a:stretch>
        </p:blipFill>
        <p:spPr>
          <a:xfrm>
            <a:off x="6551695" y="558095"/>
            <a:ext cx="5640305" cy="5448504"/>
          </a:xfrm>
          <a:prstGeom prst="rect">
            <a:avLst/>
          </a:prstGeom>
        </p:spPr>
      </p:pic>
      <p:pic>
        <p:nvPicPr>
          <p:cNvPr id="5" name="図 4" descr="マップ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F7BF5A1E-1A29-6CF2-7E70-A2F1758FC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2549"/>
            <a:ext cx="7658194" cy="5512902"/>
          </a:xfrm>
          <a:prstGeom prst="rect">
            <a:avLst/>
          </a:prstGeom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CD6652C8-64DF-AEC4-8FA2-1CF51E09EBA9}"/>
              </a:ext>
            </a:extLst>
          </p:cNvPr>
          <p:cNvSpPr/>
          <p:nvPr/>
        </p:nvSpPr>
        <p:spPr>
          <a:xfrm rot="1563192">
            <a:off x="2938593" y="2634475"/>
            <a:ext cx="219569" cy="490331"/>
          </a:xfrm>
          <a:prstGeom prst="ellipse">
            <a:avLst/>
          </a:prstGeom>
          <a:solidFill>
            <a:srgbClr val="FF0000">
              <a:alpha val="5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62188422-0003-8EB8-1672-CA62BF33C4D7}"/>
              </a:ext>
            </a:extLst>
          </p:cNvPr>
          <p:cNvSpPr/>
          <p:nvPr/>
        </p:nvSpPr>
        <p:spPr>
          <a:xfrm rot="2100584">
            <a:off x="8986182" y="2327299"/>
            <a:ext cx="520093" cy="1486907"/>
          </a:xfrm>
          <a:prstGeom prst="ellipse">
            <a:avLst/>
          </a:prstGeom>
          <a:solidFill>
            <a:srgbClr val="FF0000">
              <a:alpha val="5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AF5EFA1-ABE2-202E-7C9B-807354F9C295}"/>
              </a:ext>
            </a:extLst>
          </p:cNvPr>
          <p:cNvSpPr txBox="1"/>
          <p:nvPr/>
        </p:nvSpPr>
        <p:spPr>
          <a:xfrm>
            <a:off x="5301069" y="188763"/>
            <a:ext cx="5537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スペース渡し：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3.6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ｍ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×5.4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ｍ　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01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05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のうちの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枠</a:t>
            </a:r>
          </a:p>
        </p:txBody>
      </p:sp>
    </p:spTree>
    <p:extLst>
      <p:ext uri="{BB962C8B-B14F-4D97-AF65-F5344CB8AC3E}">
        <p14:creationId xmlns:p14="http://schemas.microsoft.com/office/powerpoint/2010/main" val="2201494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7B65D2ACBB8EC45BC7F754048D05C7A" ma:contentTypeVersion="16" ma:contentTypeDescription="新しいドキュメントを作成します。" ma:contentTypeScope="" ma:versionID="975f575cba45582834c2e41c50e26e12">
  <xsd:schema xmlns:xsd="http://www.w3.org/2001/XMLSchema" xmlns:xs="http://www.w3.org/2001/XMLSchema" xmlns:p="http://schemas.microsoft.com/office/2006/metadata/properties" xmlns:ns2="3aa8c726-2f1a-44c7-bcaa-600dd5ed0b95" xmlns:ns3="2464ea77-6c24-4bd3-a52b-af3069a05aef" targetNamespace="http://schemas.microsoft.com/office/2006/metadata/properties" ma:root="true" ma:fieldsID="081df8cbfd0bde1d1fcc22daf8e2928d" ns2:_="" ns3:_="">
    <xsd:import namespace="3aa8c726-2f1a-44c7-bcaa-600dd5ed0b95"/>
    <xsd:import namespace="2464ea77-6c24-4bd3-a52b-af3069a05a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8c726-2f1a-44c7-bcaa-600dd5ed0b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c944ea42-3b56-4e99-b664-5d94aeda6e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64ea77-6c24-4bd3-a52b-af3069a05ae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a38a261-55f5-430e-9c13-48f0e3f4a01f}" ma:internalName="TaxCatchAll" ma:showField="CatchAllData" ma:web="2464ea77-6c24-4bd3-a52b-af3069a05a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a8c726-2f1a-44c7-bcaa-600dd5ed0b95">
      <Terms xmlns="http://schemas.microsoft.com/office/infopath/2007/PartnerControls"/>
    </lcf76f155ced4ddcb4097134ff3c332f>
    <TaxCatchAll xmlns="2464ea77-6c24-4bd3-a52b-af3069a05aef" xsi:nil="true"/>
  </documentManagement>
</p:properties>
</file>

<file path=customXml/itemProps1.xml><?xml version="1.0" encoding="utf-8"?>
<ds:datastoreItem xmlns:ds="http://schemas.openxmlformats.org/officeDocument/2006/customXml" ds:itemID="{FD1D9735-25C7-4A71-BAF3-5E10AE92D02C}"/>
</file>

<file path=customXml/itemProps2.xml><?xml version="1.0" encoding="utf-8"?>
<ds:datastoreItem xmlns:ds="http://schemas.openxmlformats.org/officeDocument/2006/customXml" ds:itemID="{79898436-FA13-44B1-9EDC-E275F2C38EAE}"/>
</file>

<file path=customXml/itemProps3.xml><?xml version="1.0" encoding="utf-8"?>
<ds:datastoreItem xmlns:ds="http://schemas.openxmlformats.org/officeDocument/2006/customXml" ds:itemID="{9191C8DB-34B6-42AF-A7DE-2244662C9F75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</Words>
  <Application>Microsoft Office PowerPoint</Application>
  <PresentationFormat>ワイド画面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UDPゴシック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Iwamura Sonomi</dc:creator>
  <cp:lastModifiedBy>Iwamura Sonomi</cp:lastModifiedBy>
  <cp:revision>1</cp:revision>
  <dcterms:created xsi:type="dcterms:W3CDTF">2025-09-02T10:34:23Z</dcterms:created>
  <dcterms:modified xsi:type="dcterms:W3CDTF">2025-09-02T10:35:25Z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0x010100F7B65D2ACBB8EC45BC7F754048D05C7A</vt:lpwstr>
  </property>
</Properties>
</file>